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72" r:id="rId10"/>
    <p:sldId id="271" r:id="rId11"/>
    <p:sldId id="279" r:id="rId12"/>
    <p:sldId id="270" r:id="rId13"/>
    <p:sldId id="278" r:id="rId14"/>
    <p:sldId id="277" r:id="rId15"/>
    <p:sldId id="276" r:id="rId16"/>
    <p:sldId id="275" r:id="rId17"/>
    <p:sldId id="280" r:id="rId18"/>
    <p:sldId id="281" r:id="rId19"/>
    <p:sldId id="282" r:id="rId20"/>
    <p:sldId id="283" r:id="rId21"/>
    <p:sldId id="289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2" autoAdjust="0"/>
    <p:restoredTop sz="80763" autoAdjust="0"/>
  </p:normalViewPr>
  <p:slideViewPr>
    <p:cSldViewPr snapToGrid="0" snapToObjects="1">
      <p:cViewPr>
        <p:scale>
          <a:sx n="50" d="100"/>
          <a:sy n="50" d="100"/>
        </p:scale>
        <p:origin x="1174" y="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291FA-465F-944E-9A1C-74F71E09663E}" type="datetimeFigureOut">
              <a:rPr lang="es-ES" smtClean="0"/>
              <a:t>01/11/2017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43DAA-2CC5-0C41-AAAC-0AC9264D0E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48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784EF-DFF5-6947-BFDB-032DDAFD95D3}" type="datetimeFigureOut">
              <a:rPr lang="es-ES" smtClean="0"/>
              <a:t>01/11/2017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A0C24-E14F-0E43-96A3-AA395CC4E6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5270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 smtClean="0"/>
              <a:t>Preconfigurción</a:t>
            </a:r>
            <a:r>
              <a:rPr lang="es-CL" dirty="0" smtClean="0"/>
              <a:t> en búsqueda</a:t>
            </a:r>
            <a:r>
              <a:rPr lang="es-CL" baseline="0" dirty="0" smtClean="0"/>
              <a:t> de una solución</a:t>
            </a:r>
          </a:p>
          <a:p>
            <a:r>
              <a:rPr lang="es-CL" baseline="0" dirty="0" smtClean="0"/>
              <a:t>Ámbitos  tales como la ingeniería.</a:t>
            </a:r>
          </a:p>
          <a:p>
            <a:r>
              <a:rPr lang="es-CL" baseline="0" dirty="0" smtClean="0"/>
              <a:t>Diseño viene del italiano dibujo.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A0C24-E14F-0E43-96A3-AA395CC4E6E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69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A0C24-E14F-0E43-96A3-AA395CC4E6E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932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Ejemplo Arquitectura: Espacio Rack</a:t>
            </a:r>
            <a:r>
              <a:rPr lang="es-CL" baseline="0" dirty="0" smtClean="0"/>
              <a:t> / Sala de control 170 x 120 (50) / Cielo americano</a:t>
            </a:r>
          </a:p>
          <a:p>
            <a:r>
              <a:rPr lang="es-CL" baseline="0" dirty="0" smtClean="0"/>
              <a:t>Obras civiles Bandejas porta conductores, </a:t>
            </a:r>
            <a:r>
              <a:rPr lang="es-CL" baseline="0" dirty="0" smtClean="0"/>
              <a:t>normas a cumplir por tuberías </a:t>
            </a:r>
            <a:endParaRPr lang="es-CL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aseline="0" dirty="0" smtClean="0"/>
              <a:t>Electricidad: </a:t>
            </a:r>
            <a:r>
              <a:rPr lang="es-CL" baseline="0" dirty="0" smtClean="0"/>
              <a:t>cuidado con contaminación electro magnética / iluminación que tipo, lúmenes, temperatura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aseline="0" dirty="0" smtClean="0"/>
              <a:t>Climatización: Aire molesta a los micrófonos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aseline="0" dirty="0" smtClean="0"/>
              <a:t>Y muchos otros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baseline="0" dirty="0" smtClean="0"/>
          </a:p>
          <a:p>
            <a:endParaRPr lang="es-CL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A0C24-E14F-0E43-96A3-AA395CC4E6E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766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A0C24-E14F-0E43-96A3-AA395CC4E6E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09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FD71-2DD0-F24F-A254-79758F411BB6}" type="datetime1">
              <a:rPr lang="es-AR" smtClean="0"/>
              <a:t>1/11/2017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6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714D-2EB8-0046-9E5B-1FC48CDFE46B}" type="datetime1">
              <a:rPr lang="es-AR" smtClean="0"/>
              <a:t>1/11/2017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89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66F0-9458-AF4D-86BC-CE07FB32C0FD}" type="datetime1">
              <a:rPr lang="es-AR" smtClean="0"/>
              <a:t>1/11/2017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B3DC-F72C-104B-A2C2-9843E815491F}" type="datetime1">
              <a:rPr lang="es-AR" smtClean="0"/>
              <a:t>1/11/2017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841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61D-6345-3F4D-A60E-43479583CBBC}" type="datetime1">
              <a:rPr lang="es-AR" smtClean="0"/>
              <a:t>1/11/2017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38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5846-BC91-414A-A56D-31181A095035}" type="datetime1">
              <a:rPr lang="es-AR" smtClean="0"/>
              <a:t>1/11/2017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673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3FB6-3686-9244-BB0B-5C03C7783BCA}" type="datetime1">
              <a:rPr lang="es-AR" smtClean="0"/>
              <a:t>1/11/2017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29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6BEF-43A6-2D41-810E-864EB8B80016}" type="datetime1">
              <a:rPr lang="es-AR" smtClean="0"/>
              <a:t>1/11/2017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923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AEAD-351C-9D48-A82E-8A8D7840CD58}" type="datetime1">
              <a:rPr lang="es-AR" smtClean="0"/>
              <a:t>1/11/2017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73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D11C-3A09-8942-BC9E-7B4F921F5B3D}" type="datetime1">
              <a:rPr lang="es-AR" smtClean="0"/>
              <a:t>1/11/2017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0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CAC2-5F5E-9742-9D0E-CDD8BF318D8F}" type="datetime1">
              <a:rPr lang="es-AR" smtClean="0"/>
              <a:t>1/11/2017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576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F271C-0CF7-EB4B-B40D-87C6E0F84823}" type="datetime1">
              <a:rPr lang="es-AR" smtClean="0"/>
              <a:t>1/11/2017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2832A-BE15-432F-BC78-B59B4540FE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46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42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Instancias del Audio-Video</a:t>
            </a:r>
            <a:endParaRPr lang="es-ES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763773" y="1053623"/>
            <a:ext cx="786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 smtClean="0"/>
              <a:t>Debriefing</a:t>
            </a:r>
            <a:endParaRPr lang="es-CL" sz="2400" dirty="0"/>
          </a:p>
        </p:txBody>
      </p:sp>
      <p:pic>
        <p:nvPicPr>
          <p:cNvPr id="7" name="Picture 2" descr="Resultado de imagen para Sala de reunion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03" y="1822151"/>
            <a:ext cx="6502418" cy="40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243" y="1974778"/>
            <a:ext cx="1876417" cy="1050362"/>
          </a:xfrm>
          <a:prstGeom prst="rect">
            <a:avLst/>
          </a:prstGeom>
        </p:spPr>
      </p:pic>
      <p:pic>
        <p:nvPicPr>
          <p:cNvPr id="9" name="Picture 2" descr="Resultado de imagen para estudiantes  medicina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14039" r="4476" b="10533"/>
          <a:stretch/>
        </p:blipFill>
        <p:spPr bwMode="auto">
          <a:xfrm>
            <a:off x="1201403" y="3570855"/>
            <a:ext cx="2758409" cy="23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medic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25" y="2773074"/>
            <a:ext cx="1296216" cy="31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65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Sala de Alta Fidelidad</a:t>
            </a:r>
            <a:endParaRPr lang="es-ES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15" y="1354155"/>
            <a:ext cx="7480823" cy="49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0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ala de reunion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2" y="998220"/>
            <a:ext cx="7333027" cy="458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644" y="1170046"/>
            <a:ext cx="2116108" cy="11845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Sala de Debriefing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6902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Sistema de Cámaras</a:t>
            </a:r>
            <a:endParaRPr lang="es-ES" sz="2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30" y="1874554"/>
            <a:ext cx="3185099" cy="35356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509" y="1874554"/>
            <a:ext cx="2278336" cy="35127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805" y="1874553"/>
            <a:ext cx="2586940" cy="351275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3773" y="1053623"/>
            <a:ext cx="786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Comparativa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55524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Cámaras IP</a:t>
            </a:r>
            <a:endParaRPr lang="es-ES" sz="2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763773" y="1053623"/>
            <a:ext cx="7860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Mayor </a:t>
            </a:r>
            <a:r>
              <a:rPr lang="es-CL" sz="2400" dirty="0" smtClean="0"/>
              <a:t>resolución, proporción 16:9</a:t>
            </a:r>
            <a:endParaRPr lang="es-CL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Transportable sus datos digitales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No son poderosas en el sonido (códec)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“desfase” en el audio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Grabaciones y despachos de múltiples maneras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96881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1" y="1351663"/>
            <a:ext cx="7566840" cy="42109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Diagrama de una solución</a:t>
            </a:r>
            <a:endParaRPr lang="es-ES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984" y="4431406"/>
            <a:ext cx="1135991" cy="6358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784" y="4431406"/>
            <a:ext cx="1135991" cy="6358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391" y="4542775"/>
            <a:ext cx="672010" cy="376171"/>
          </a:xfrm>
          <a:prstGeom prst="rect">
            <a:avLst/>
          </a:prstGeom>
        </p:spPr>
      </p:pic>
      <p:pic>
        <p:nvPicPr>
          <p:cNvPr id="7" name="Marcador de contenido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22" y="5744784"/>
            <a:ext cx="907323" cy="907323"/>
          </a:xfrm>
          <a:prstGeom prst="rect">
            <a:avLst/>
          </a:prstGeom>
        </p:spPr>
      </p:pic>
      <p:pic>
        <p:nvPicPr>
          <p:cNvPr id="6146" name="Picture 2" descr="Resultado de imagen para nvr hikvision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 b="25583"/>
          <a:stretch/>
        </p:blipFill>
        <p:spPr bwMode="auto">
          <a:xfrm>
            <a:off x="763773" y="5799764"/>
            <a:ext cx="2567919" cy="6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arcador de contenido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92" y="5799764"/>
            <a:ext cx="2775187" cy="79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0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Opciones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63773" y="1053623"/>
            <a:ext cx="78607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Soluciones paqueteadas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El centro de amolda a la solución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Costosas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Al día de hoy, las más nuevas incluyen plataforma WEB y muchas funcionalidades extras para el centro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Distintas resoluciones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Servicio Cautivo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Integración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La solución se amolda al centro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Costos más asequibles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Más dispositivos involucrados para cada función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Mejores resoluciones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Mejoras con distintas marcas y nuevos dispositivos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Servicio es abierto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978559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Recomendaciones de implementación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63773" y="1053623"/>
            <a:ext cx="78607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" sz="2400" dirty="0" smtClean="0"/>
              <a:t>La empresa que se adjudique debe de:</a:t>
            </a:r>
          </a:p>
          <a:p>
            <a:pPr marL="800100" lvl="1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Cumplir normativas TIA para la instalación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Tiene que ser más que una relación de venta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Idealmente conocer el “negocio” de la Simulación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Asesoría continua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Capacitaciones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Considerar contrato de mantención</a:t>
            </a:r>
          </a:p>
          <a:p>
            <a:pPr lvl="1" algn="just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604203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Recomendaciones de Gestión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63773" y="1053623"/>
            <a:ext cx="78607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Considerar la contratación de personal técnico permanente o soluciones alternativas. No existe el súper hombre.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Se debe de conformar un equipo interdisciplinario, el operador es importante.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El docente debe de entender como funciona su </a:t>
            </a:r>
            <a:r>
              <a:rPr lang="es-ES" sz="2400" dirty="0" smtClean="0"/>
              <a:t>centro en el ámbito técnico.</a:t>
            </a:r>
            <a:endParaRPr lang="es-ES" sz="2400" dirty="0"/>
          </a:p>
          <a:p>
            <a:pPr algn="just">
              <a:lnSpc>
                <a:spcPct val="150000"/>
              </a:lnSpc>
            </a:pPr>
            <a:endParaRPr lang="es-ES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12476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Recomendaciones de Técnico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63773" y="1053623"/>
            <a:ext cx="78607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Cerrar siempre las puertas, minimizarán el efecto acople al máximo.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Si se encuentran más de un escenario corriendo en simultaneo, se recomienda el uso de </a:t>
            </a:r>
            <a:r>
              <a:rPr lang="es-CL" sz="2400" dirty="0" smtClean="0"/>
              <a:t>audífonos.</a:t>
            </a:r>
            <a:endParaRPr lang="es-CL" sz="24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Preparar la secuencia de grabación antes de correrla.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Si hay más de un escenario a realizar, parar la grabación, generar procesos de nombre y dejar preparado para el siguiente.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19105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241734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 b="1" dirty="0" smtClean="0">
                <a:solidFill>
                  <a:srgbClr val="25258F"/>
                </a:solidFill>
                <a:latin typeface="Century Gothic"/>
                <a:cs typeface="Century Gothic"/>
              </a:rPr>
              <a:t>Diseño y Gestión de un</a:t>
            </a:r>
          </a:p>
          <a:p>
            <a:r>
              <a:rPr lang="es-ES" sz="5000" b="1" dirty="0" smtClean="0">
                <a:solidFill>
                  <a:srgbClr val="25258F"/>
                </a:solidFill>
                <a:latin typeface="Century Gothic"/>
                <a:cs typeface="Century Gothic"/>
              </a:rPr>
              <a:t>Centro de simulación</a:t>
            </a:r>
          </a:p>
          <a:p>
            <a:endParaRPr lang="es-ES" sz="1600" b="1" dirty="0" smtClean="0">
              <a:solidFill>
                <a:srgbClr val="25258F"/>
              </a:solidFill>
              <a:latin typeface="Century Gothic"/>
              <a:cs typeface="Century Gothic"/>
            </a:endParaRPr>
          </a:p>
          <a:p>
            <a:r>
              <a:rPr lang="es-ES" sz="4000" b="1" dirty="0" smtClean="0">
                <a:solidFill>
                  <a:srgbClr val="25258F"/>
                </a:solidFill>
                <a:latin typeface="Century Gothic"/>
                <a:cs typeface="Century Gothic"/>
              </a:rPr>
              <a:t>Desde el Punto de vista</a:t>
            </a:r>
          </a:p>
          <a:p>
            <a:r>
              <a:rPr lang="es-ES" sz="4000" b="1" dirty="0" smtClean="0">
                <a:solidFill>
                  <a:srgbClr val="25258F"/>
                </a:solidFill>
                <a:latin typeface="Century Gothic"/>
                <a:cs typeface="Century Gothic"/>
              </a:rPr>
              <a:t> del Audio y Video</a:t>
            </a:r>
            <a:endParaRPr lang="es-ES" sz="3600" b="1" dirty="0">
              <a:solidFill>
                <a:srgbClr val="25258F"/>
              </a:solidFill>
              <a:latin typeface="Century Gothic"/>
              <a:cs typeface="Century Gothic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0" y="5156926"/>
            <a:ext cx="9144000" cy="418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800" dirty="0" smtClean="0">
                <a:solidFill>
                  <a:srgbClr val="25258F"/>
                </a:solidFill>
                <a:latin typeface="Century Gothic"/>
                <a:cs typeface="Century Gothic"/>
              </a:rPr>
              <a:t>Pablo Fuenzalida Meza</a:t>
            </a:r>
            <a:endParaRPr lang="es-ES" sz="2800" dirty="0">
              <a:solidFill>
                <a:srgbClr val="25258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82917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Presentación</a:t>
            </a:r>
            <a:endParaRPr lang="es-ES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63773" y="1053623"/>
            <a:ext cx="78607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Documento adicional</a:t>
            </a:r>
            <a:endParaRPr lang="es-CL" sz="24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La presentación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Consultas a: pafuenza@holograma.cl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L" sz="2400" dirty="0"/>
          </a:p>
          <a:p>
            <a:pPr algn="ctr">
              <a:lnSpc>
                <a:spcPct val="150000"/>
              </a:lnSpc>
            </a:pPr>
            <a:r>
              <a:rPr lang="es-CL" sz="2400" dirty="0" smtClean="0"/>
              <a:t>www.holograma.cl/congreso</a:t>
            </a:r>
            <a:endParaRPr lang="es-CL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63773" y="4459763"/>
            <a:ext cx="7860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/>
              <a:t>MUCHAS GRACIAS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303915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230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774" y="8392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Diseño</a:t>
            </a:r>
            <a:endParaRPr lang="es-ES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763774" y="1218415"/>
            <a:ext cx="7860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2400" b="1" dirty="0"/>
          </a:p>
          <a:p>
            <a:pPr algn="just"/>
            <a:r>
              <a:rPr lang="es-ES" sz="2400" dirty="0"/>
              <a:t>S</a:t>
            </a:r>
            <a:r>
              <a:rPr lang="es-ES" sz="2400" dirty="0" smtClean="0"/>
              <a:t>e </a:t>
            </a:r>
            <a:r>
              <a:rPr lang="es-ES" sz="2400" dirty="0"/>
              <a:t>define como el proceso previo de configuración mental, "prefiguración", en la búsqueda de una solución en cualquier campo.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Utilizado </a:t>
            </a:r>
            <a:r>
              <a:rPr lang="es-ES" sz="2400" dirty="0"/>
              <a:t>habitualmente en el contexto de la industria, </a:t>
            </a:r>
            <a:r>
              <a:rPr lang="es-ES" sz="2400" b="1" dirty="0"/>
              <a:t>ingeniería</a:t>
            </a:r>
            <a:r>
              <a:rPr lang="es-ES" sz="2400" dirty="0"/>
              <a:t>, arquitectura, comunicación y otras disciplinas creativas.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239601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63774" y="65135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Simulación</a:t>
            </a:r>
            <a:endParaRPr lang="es-ES" sz="2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763773" y="1315233"/>
            <a:ext cx="786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Reproducción de un fenómeno real mediante otro más sencillo y más adecuado para ser estudiado.</a:t>
            </a:r>
            <a:endParaRPr lang="es-CL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763771" y="2712486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Audio</a:t>
            </a:r>
            <a:endParaRPr lang="es-ES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63770" y="3376365"/>
            <a:ext cx="7860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/>
              <a:t>El concepto </a:t>
            </a:r>
            <a:r>
              <a:rPr lang="es-CL" sz="2400" dirty="0" smtClean="0"/>
              <a:t>se </a:t>
            </a:r>
            <a:r>
              <a:rPr lang="es-CL" sz="2400" dirty="0"/>
              <a:t>emplea para nombrar a la técnica que permite grabar, transmitir y reproducir sonidos.</a:t>
            </a:r>
          </a:p>
          <a:p>
            <a:pPr algn="just"/>
            <a:endParaRPr lang="es-CL" sz="2400" dirty="0" smtClean="0">
              <a:solidFill>
                <a:srgbClr val="000000"/>
              </a:solidFill>
            </a:endParaRPr>
          </a:p>
          <a:p>
            <a:pPr algn="just"/>
            <a:endParaRPr lang="es-CL" sz="2400" dirty="0">
              <a:solidFill>
                <a:srgbClr val="000000"/>
              </a:solidFill>
            </a:endParaRPr>
          </a:p>
          <a:p>
            <a:pPr algn="just"/>
            <a:endParaRPr lang="es-CL" sz="2400" dirty="0" smtClean="0">
              <a:solidFill>
                <a:srgbClr val="00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63775" y="4407861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Video</a:t>
            </a:r>
            <a:endParaRPr lang="es-ES" sz="2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63774" y="5071740"/>
            <a:ext cx="786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>
                <a:solidFill>
                  <a:srgbClr val="000000"/>
                </a:solidFill>
              </a:rPr>
              <a:t>Sistema de </a:t>
            </a:r>
            <a:r>
              <a:rPr lang="es-CL" sz="2400" dirty="0" smtClean="0">
                <a:solidFill>
                  <a:srgbClr val="000000"/>
                </a:solidFill>
              </a:rPr>
              <a:t>grabación </a:t>
            </a:r>
            <a:r>
              <a:rPr lang="es-CL" sz="2400" dirty="0">
                <a:solidFill>
                  <a:srgbClr val="000000"/>
                </a:solidFill>
              </a:rPr>
              <a:t>y </a:t>
            </a:r>
            <a:r>
              <a:rPr lang="es-CL" sz="2400" dirty="0" smtClean="0">
                <a:solidFill>
                  <a:srgbClr val="000000"/>
                </a:solidFill>
              </a:rPr>
              <a:t>reproducción </a:t>
            </a:r>
            <a:r>
              <a:rPr lang="es-CL" sz="2400" dirty="0">
                <a:solidFill>
                  <a:srgbClr val="000000"/>
                </a:solidFill>
              </a:rPr>
              <a:t>de </a:t>
            </a:r>
            <a:r>
              <a:rPr lang="es-CL" sz="2400" dirty="0" smtClean="0">
                <a:solidFill>
                  <a:srgbClr val="000000"/>
                </a:solidFill>
              </a:rPr>
              <a:t>serie de fotogramas que contiene sonido sincronizado.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752864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9" y="-200416"/>
            <a:ext cx="10419309" cy="55678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4" y="4096011"/>
            <a:ext cx="3042868" cy="27619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4485" y="1133604"/>
            <a:ext cx="3299689" cy="2015887"/>
          </a:xfrm>
          <a:prstGeom prst="rect">
            <a:avLst/>
          </a:prstGeom>
        </p:spPr>
      </p:pic>
      <p:pic>
        <p:nvPicPr>
          <p:cNvPr id="1026" name="Picture 2" descr="Resultado de imagen para tv 4: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70" y="4483511"/>
            <a:ext cx="2958195" cy="23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42" y="4665946"/>
            <a:ext cx="2774306" cy="171606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1" y="2145484"/>
            <a:ext cx="1298494" cy="19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6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95 ► Cuenta atras c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95 ► Cuenta atras c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95 ► Cuenta atras c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95 ► Cuenta atras c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773" y="65135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Simulación parte del currículum</a:t>
            </a:r>
            <a:endParaRPr lang="es-ES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763773" y="1315233"/>
            <a:ext cx="7860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dirty="0" smtClean="0"/>
              <a:t>Planificación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Hacer </a:t>
            </a:r>
            <a:r>
              <a:rPr lang="es-ES" sz="2400" dirty="0" smtClean="0"/>
              <a:t>un estudio de las tecnologías </a:t>
            </a:r>
            <a:r>
              <a:rPr lang="es-ES" sz="2400" dirty="0" smtClean="0"/>
              <a:t>disponibles</a:t>
            </a:r>
            <a:endParaRPr lang="es-ES" sz="2400" dirty="0" smtClean="0"/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Una deliberación de que </a:t>
            </a:r>
            <a:r>
              <a:rPr lang="es-ES" sz="2400" dirty="0" smtClean="0"/>
              <a:t>quiero para mi centro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Factor económico puede ser relevante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Convencer a la autoridad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Estar convencidos de que quieren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deben de defender su proyecto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Buscar el objetivo trazado siempre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071726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773" y="65135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Simulación parte del currículum</a:t>
            </a:r>
            <a:endParaRPr lang="es-ES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763773" y="1363980"/>
            <a:ext cx="6863847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dirty="0"/>
              <a:t>Instalaciones</a:t>
            </a:r>
          </a:p>
          <a:p>
            <a:pPr algn="just">
              <a:lnSpc>
                <a:spcPct val="150000"/>
              </a:lnSpc>
            </a:pPr>
            <a:endParaRPr lang="es-ES" sz="2400" dirty="0"/>
          </a:p>
          <a:p>
            <a:pPr algn="just">
              <a:lnSpc>
                <a:spcPct val="150000"/>
              </a:lnSpc>
            </a:pPr>
            <a:r>
              <a:rPr lang="es-ES" sz="2400" dirty="0"/>
              <a:t>Dos posibilidades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Metros cuadrados disponibles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Espacios construidos “otorgados”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252416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773" y="65135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Simulación parte del currículum</a:t>
            </a:r>
            <a:endParaRPr lang="es-ES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763773" y="1315233"/>
            <a:ext cx="78607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dirty="0" smtClean="0"/>
              <a:t>Asesoría del experto</a:t>
            </a:r>
          </a:p>
          <a:p>
            <a:pPr algn="just">
              <a:lnSpc>
                <a:spcPct val="150000"/>
              </a:lnSpc>
            </a:pPr>
            <a:endParaRPr lang="es-ES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Es quién  estará de lado del centro y pone especificaciones a cumplir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Debe de relacionarse con todas las especialidades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Arquitectura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Obras Civiles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Electricidad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Climatización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Corrientes débiles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El Audio-Video debe ser “la niña bonita”</a:t>
            </a: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557891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773" y="389744"/>
            <a:ext cx="786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Instancias del Audio-Video</a:t>
            </a:r>
            <a:endParaRPr lang="es-ES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763773" y="1053623"/>
            <a:ext cx="786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 smtClean="0"/>
              <a:t>Corriendo Escenario</a:t>
            </a:r>
            <a:endParaRPr lang="es-C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375" y="2151695"/>
            <a:ext cx="3344568" cy="20699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403" y="2105974"/>
            <a:ext cx="3779457" cy="2115627"/>
          </a:xfrm>
          <a:prstGeom prst="rect">
            <a:avLst/>
          </a:prstGeom>
        </p:spPr>
      </p:pic>
      <p:pic>
        <p:nvPicPr>
          <p:cNvPr id="6" name="Picture 2" descr="Resultado de imagen para estudiantes  medicina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14039" r="4476" b="10533"/>
          <a:stretch/>
        </p:blipFill>
        <p:spPr bwMode="auto">
          <a:xfrm>
            <a:off x="476686" y="2763325"/>
            <a:ext cx="1737360" cy="14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Sala de reunion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31" y="4496772"/>
            <a:ext cx="3375629" cy="210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984" y="4588573"/>
            <a:ext cx="923284" cy="516827"/>
          </a:xfrm>
          <a:prstGeom prst="rect">
            <a:avLst/>
          </a:prstGeom>
        </p:spPr>
      </p:pic>
      <p:pic>
        <p:nvPicPr>
          <p:cNvPr id="9" name="Picture 2" descr="Resultado de imagen para estudiantes  medicina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14039" r="4476" b="10533"/>
          <a:stretch/>
        </p:blipFill>
        <p:spPr bwMode="auto">
          <a:xfrm>
            <a:off x="2217451" y="5026344"/>
            <a:ext cx="1737360" cy="14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83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1506</TotalTime>
  <Words>576</Words>
  <Application>Microsoft Office PowerPoint</Application>
  <PresentationFormat>Presentación en pantalla (4:3)</PresentationFormat>
  <Paragraphs>115</Paragraphs>
  <Slides>21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imac</dc:creator>
  <cp:lastModifiedBy>Pablo Fuenzalida</cp:lastModifiedBy>
  <cp:revision>55</cp:revision>
  <dcterms:created xsi:type="dcterms:W3CDTF">2017-09-29T15:23:41Z</dcterms:created>
  <dcterms:modified xsi:type="dcterms:W3CDTF">2017-11-02T02:15:32Z</dcterms:modified>
</cp:coreProperties>
</file>